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3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fvea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D6F59-CDD9-FD69-EB14-9662216D8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7857" y="1994359"/>
            <a:ext cx="8361229" cy="2869282"/>
          </a:xfrm>
        </p:spPr>
        <p:txBody>
          <a:bodyPr/>
          <a:lstStyle/>
          <a:p>
            <a:r>
              <a:rPr lang="en-GB" b="1" dirty="0"/>
              <a:t>Flower and vibrational essences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BA759-7028-D4B0-CCAC-8BF530CA8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2636" y="5005943"/>
            <a:ext cx="6831673" cy="502987"/>
          </a:xfrm>
        </p:spPr>
        <p:txBody>
          <a:bodyPr/>
          <a:lstStyle/>
          <a:p>
            <a:r>
              <a:rPr lang="en-GB" b="1" dirty="0"/>
              <a:t>Gentle Support for Emotional Wellbeing</a:t>
            </a:r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AC43ED79-E2A4-FC47-8757-8CA875804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26" y="701459"/>
            <a:ext cx="2857548" cy="100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046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AF30B4-41EA-AED2-C90A-5395CFF8C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4140-9011-02FE-A969-E2FDA4AB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Familiar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D4C2E-92DD-1E8B-8EF8-327617BC0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/>
              <a:t>You may already know one…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Rescue Remedy is a flower essence blend</a:t>
            </a:r>
          </a:p>
          <a:p>
            <a:pPr lvl="0"/>
            <a:r>
              <a:rPr lang="en-GB" sz="2800" dirty="0"/>
              <a:t>Often used in moments of shock or stress</a:t>
            </a:r>
          </a:p>
          <a:p>
            <a:pPr lvl="0"/>
            <a:r>
              <a:rPr lang="en-GB" sz="2800" dirty="0"/>
              <a:t>Acts as a gateway for many people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i="1" dirty="0"/>
              <a:t>(There are many more essences beyond this.)</a:t>
            </a:r>
            <a:endParaRPr lang="en-GB" sz="2800" dirty="0"/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95226E4E-68C0-1CF9-8DAD-0F9D634D6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12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80E9D6-E5FF-3DFB-46AE-7BBE21949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BB5B2-5CE0-3E4A-CE12-3F2E9F502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Who Can Use Essences?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7FDA6-645A-1080-3C37-D36B552A0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Adults and children</a:t>
            </a:r>
          </a:p>
          <a:p>
            <a:pPr lvl="0"/>
            <a:r>
              <a:rPr lang="en-GB" sz="2800" dirty="0"/>
              <a:t>Animals</a:t>
            </a:r>
          </a:p>
          <a:p>
            <a:pPr lvl="0"/>
            <a:r>
              <a:rPr lang="en-GB" sz="2800" dirty="0"/>
              <a:t>Safe and non-toxic</a:t>
            </a:r>
          </a:p>
          <a:p>
            <a:pPr lvl="0"/>
            <a:r>
              <a:rPr lang="en-GB" sz="2800" dirty="0"/>
              <a:t>Used gently and alongside other care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B10FB795-FBFA-5A3C-790A-9CDE795F6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18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9B5B88-F1FD-7190-154A-C2EF1B406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62421-F4AA-CB7C-278D-760352DEA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People Start Using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1940D-BDCA-30E9-08AF-4A328899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Choosing an essence themselves</a:t>
            </a:r>
          </a:p>
          <a:p>
            <a:pPr lvl="0"/>
            <a:r>
              <a:rPr lang="en-GB" sz="2800" dirty="0"/>
              <a:t>Working with a practitioner</a:t>
            </a:r>
          </a:p>
          <a:p>
            <a:pPr lvl="0"/>
            <a:r>
              <a:rPr lang="en-GB" sz="2800" dirty="0"/>
              <a:t>Using essences for specific emotional themes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2F82AE74-5DBB-4D0E-1886-C2C90F974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193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BB2099-CCBA-7CF9-0106-DF9D512CB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5D0D-09E2-E0AB-E56F-F506E14C0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an Essence Consultation?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E3FCF-A1D1-6947-B9FC-CAF6C8608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A supportive conversation</a:t>
            </a:r>
          </a:p>
          <a:p>
            <a:pPr lvl="0"/>
            <a:r>
              <a:rPr lang="en-GB" sz="2800" dirty="0"/>
              <a:t>Focus on emotions and life context</a:t>
            </a:r>
          </a:p>
          <a:p>
            <a:pPr lvl="0"/>
            <a:r>
              <a:rPr lang="en-GB" sz="2800" dirty="0"/>
              <a:t>Confidential and individual</a:t>
            </a:r>
          </a:p>
          <a:p>
            <a:pPr lvl="0"/>
            <a:r>
              <a:rPr lang="en-GB" sz="2800" dirty="0"/>
              <a:t>Collaborative and gentle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CBAA5CEB-6F12-7242-D639-493F04D7B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94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72EF7F-FEBC-49C0-619D-387091FEC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20410-34FA-A75F-BDE7-FD91ECFB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BFVEA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4AB26-F623-E583-28AA-71F4A563E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The British Flower &amp; Vibrational Essence Association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Professional body for practitioners</a:t>
            </a:r>
          </a:p>
          <a:p>
            <a:pPr lvl="0"/>
            <a:r>
              <a:rPr lang="en-GB" sz="2800" dirty="0"/>
              <a:t>Promotes education, standards, and research</a:t>
            </a:r>
          </a:p>
          <a:p>
            <a:pPr lvl="0"/>
            <a:r>
              <a:rPr lang="en-GB" sz="2800" dirty="0"/>
              <a:t>Supports practitioners and the public</a:t>
            </a:r>
          </a:p>
          <a:p>
            <a:pPr lvl="0"/>
            <a:r>
              <a:rPr lang="en-GB" sz="2800" dirty="0"/>
              <a:t>A trusted place to find information and practitioners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9671DD8F-F966-CDD5-4391-7887BDE08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9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BDD8F-8EAB-3053-C190-F2C7AFC69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42AF2-A9B7-CDCA-DD04-3F59A2757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Experiential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9A72-A7FA-6567-4380-1B8147620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Let’s experience a few essences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You don’t have to do anything “right”</a:t>
            </a:r>
          </a:p>
          <a:p>
            <a:pPr lvl="0"/>
            <a:r>
              <a:rPr lang="en-GB" sz="2800" dirty="0"/>
              <a:t>Simply notice what you notice</a:t>
            </a:r>
          </a:p>
          <a:p>
            <a:pPr lvl="0"/>
            <a:r>
              <a:rPr lang="en-GB" sz="2800" dirty="0"/>
              <a:t>Participation is always optional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AC31486-CDC5-AFED-371A-E084417C7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011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1A9827-7986-70B4-66EF-5AE61AF55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177A-FB32-8ABA-E496-EF082F50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73B6D-359F-C9FB-78BC-77832BD84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Take a moment to reflect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How do you feel now?</a:t>
            </a:r>
          </a:p>
          <a:p>
            <a:pPr lvl="0"/>
            <a:r>
              <a:rPr lang="en-GB" sz="2800" dirty="0"/>
              <a:t>Any changes in mood, body, or thoughts?</a:t>
            </a:r>
          </a:p>
          <a:p>
            <a:pPr lvl="0"/>
            <a:r>
              <a:rPr lang="en-GB" sz="2800" dirty="0"/>
              <a:t>No need to analyse — just notice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0F9EA8B-A828-46CA-AF7C-D259578A4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889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A2808-68B5-E5F9-4DE7-5DF4CCFF0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4756-DBB2-64C0-DD0A-B02D6778F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C9E23-4663-A608-FD91-B5E4C332D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A few things to remember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Flower essences are gentle and subtle</a:t>
            </a:r>
          </a:p>
          <a:p>
            <a:pPr lvl="0"/>
            <a:r>
              <a:rPr lang="en-GB" sz="2800" dirty="0"/>
              <a:t>They support emotional balance</a:t>
            </a:r>
          </a:p>
          <a:p>
            <a:pPr lvl="0"/>
            <a:r>
              <a:rPr lang="en-GB" sz="2800" dirty="0"/>
              <a:t>They’re simple to use</a:t>
            </a:r>
          </a:p>
          <a:p>
            <a:pPr lvl="0"/>
            <a:r>
              <a:rPr lang="en-GB" sz="2800" dirty="0"/>
              <a:t>Many people find them helpful in everyday life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0497C5B3-10EC-24CA-00FC-E4D25DE34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24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45834B-E04C-6FF3-D8CF-20CC6793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5841C-AF07-F37F-E540-A7478D59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C34E9-9503-89EE-9D28-6C7A2EBC8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If you’d like to explore further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Visit my website: </a:t>
            </a:r>
          </a:p>
          <a:p>
            <a:pPr lvl="0"/>
            <a:r>
              <a:rPr lang="en-GB" sz="2800" dirty="0"/>
              <a:t>Visit the BFVEA website: </a:t>
            </a:r>
            <a:r>
              <a:rPr lang="en-GB" sz="2800" dirty="0">
                <a:hlinkClick r:id="rId2"/>
              </a:rPr>
              <a:t>www.bfvea.com</a:t>
            </a:r>
            <a:r>
              <a:rPr lang="en-GB" sz="2800" dirty="0"/>
              <a:t> </a:t>
            </a:r>
          </a:p>
          <a:p>
            <a:pPr lvl="0"/>
            <a:r>
              <a:rPr lang="en-GB" sz="2800" dirty="0"/>
              <a:t>Find a qualified practitioner</a:t>
            </a:r>
          </a:p>
          <a:p>
            <a:pPr lvl="0"/>
            <a:r>
              <a:rPr lang="en-GB" sz="2800" dirty="0"/>
              <a:t>Ask questions — curiosity is welcome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E129B319-9BDB-687D-AD54-4D3E14937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29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684A1-4791-2A80-285C-457F0F0CB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2266A-F32A-625C-C1C0-A2BC8516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F1AC5-55BB-CD6F-B106-5253D7790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Questions welcome</a:t>
            </a:r>
          </a:p>
          <a:p>
            <a:pPr lvl="0"/>
            <a:r>
              <a:rPr lang="en-GB" sz="2800" dirty="0"/>
              <a:t>Feedback forms available</a:t>
            </a:r>
          </a:p>
          <a:p>
            <a:pPr lvl="0"/>
            <a:r>
              <a:rPr lang="en-GB" sz="2800" dirty="0"/>
              <a:t>Optional sign-up to stay in touch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F3616E71-7E06-F5C1-9AA6-5EA480FDE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069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B5CF-3D55-D09B-FA1D-34EF699B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Flower and Vibrational Essences: </a:t>
            </a:r>
            <a:br>
              <a:rPr lang="en-GB" dirty="0"/>
            </a:br>
            <a:r>
              <a:rPr lang="en-GB" dirty="0"/>
              <a:t>Gentle Support for Emotional Wellbeing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9AEDE-536D-006C-3C0D-35B8E13A8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/>
              <a:t>[Presenter name]</a:t>
            </a:r>
            <a:br>
              <a:rPr lang="en-GB" sz="4000" dirty="0"/>
            </a:br>
            <a:r>
              <a:rPr lang="en-GB" sz="4000" dirty="0"/>
              <a:t>BFVEA Member</a:t>
            </a:r>
            <a:br>
              <a:rPr lang="en-GB" sz="4000" dirty="0"/>
            </a:br>
            <a:endParaRPr lang="en-GB" sz="4000" dirty="0"/>
          </a:p>
          <a:p>
            <a:pPr marL="0" indent="0">
              <a:buNone/>
            </a:pPr>
            <a:r>
              <a:rPr lang="en-GB" sz="4000" dirty="0"/>
              <a:t>Date / Group name</a:t>
            </a:r>
          </a:p>
          <a:p>
            <a:endParaRPr lang="en-GB" dirty="0"/>
          </a:p>
        </p:txBody>
      </p:sp>
      <p:pic>
        <p:nvPicPr>
          <p:cNvPr id="5" name="Picture 4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D3F419FE-814B-E693-A98D-C340E15BA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4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50E0-737D-D7F3-BE31-AF3B927D6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DFB7F-BEB5-DC2B-4636-FE3ADE33A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4000" dirty="0"/>
              <a:t>Thank you for being here</a:t>
            </a:r>
          </a:p>
          <a:p>
            <a:r>
              <a:rPr lang="en-GB" sz="4000" dirty="0"/>
              <a:t>This is a gentle, introductory session</a:t>
            </a:r>
          </a:p>
          <a:p>
            <a:r>
              <a:rPr lang="en-GB" sz="4000" dirty="0"/>
              <a:t>You don’t need any prior knowledge</a:t>
            </a:r>
          </a:p>
          <a:p>
            <a:pPr marL="0" lvl="0" indent="0">
              <a:buNone/>
            </a:pPr>
            <a:endParaRPr lang="en-GB" sz="4000" i="1" dirty="0"/>
          </a:p>
          <a:p>
            <a:pPr marL="0" lvl="0" indent="0">
              <a:buNone/>
            </a:pPr>
            <a:endParaRPr lang="en-GB" sz="4000" i="1" dirty="0"/>
          </a:p>
          <a:p>
            <a:pPr marL="0" lvl="0" indent="0">
              <a:buNone/>
            </a:pPr>
            <a:endParaRPr lang="en-GB" sz="4000" i="1" dirty="0"/>
          </a:p>
          <a:p>
            <a:pPr marL="0" lvl="0" indent="0">
              <a:buNone/>
            </a:pPr>
            <a:r>
              <a:rPr lang="en-GB" sz="4000" i="1" dirty="0"/>
              <a:t>We’ll talk for a short time, then explore and experience essences together.</a:t>
            </a:r>
            <a:endParaRPr lang="en-GB" sz="4000" dirty="0"/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92988A8-DCD6-68FE-0E91-5638A0851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4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8636-137F-4443-C75B-8CAD4B14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We’ll Cover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4F78D-D5A0-0AAF-0228-D2691CD5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What flower essences are</a:t>
            </a:r>
          </a:p>
          <a:p>
            <a:r>
              <a:rPr lang="en-GB" sz="2800" dirty="0"/>
              <a:t>What they are not</a:t>
            </a:r>
          </a:p>
          <a:p>
            <a:r>
              <a:rPr lang="en-GB" sz="2800" dirty="0"/>
              <a:t>Why people use them</a:t>
            </a:r>
          </a:p>
          <a:p>
            <a:r>
              <a:rPr lang="en-GB" sz="2800" dirty="0"/>
              <a:t>How people get started</a:t>
            </a:r>
          </a:p>
          <a:p>
            <a:r>
              <a:rPr lang="en-GB" sz="2800" dirty="0"/>
              <a:t>Time to experience a few essences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2141152-68A6-19B0-F0F2-7D8F9F1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45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040A42-6629-A766-FF33-E051067E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F01ED-B2FB-D68A-9BF4-5D18EEF38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are Flower Essences?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F2A99-608A-A18F-499A-8E31538F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Gentle remedies made from flowers</a:t>
            </a:r>
          </a:p>
          <a:p>
            <a:pPr lvl="0"/>
            <a:r>
              <a:rPr lang="en-GB" sz="2800" dirty="0"/>
              <a:t>Work on emotional and mental wellbeing</a:t>
            </a:r>
          </a:p>
          <a:p>
            <a:pPr lvl="0"/>
            <a:r>
              <a:rPr lang="en-GB" sz="2800" dirty="0"/>
              <a:t>Subtle, non-invasive, and supportive</a:t>
            </a:r>
          </a:p>
          <a:p>
            <a:pPr lvl="0"/>
            <a:r>
              <a:rPr lang="en-GB" sz="2800" dirty="0"/>
              <a:t>Used worldwide for many decades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BCBB7A14-2BA1-9FAC-2D99-29DC9D9DE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13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3B1192-A232-3BD4-2685-0B936AED3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9145C-3420-26C7-D303-35D14070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Flower Essences are Not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EA75-7C5B-408E-F878-18C8CED47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Not essential oils</a:t>
            </a:r>
          </a:p>
          <a:p>
            <a:pPr lvl="0"/>
            <a:r>
              <a:rPr lang="en-GB" sz="2800" dirty="0"/>
              <a:t>Not herbal medicine</a:t>
            </a:r>
          </a:p>
          <a:p>
            <a:pPr lvl="0"/>
            <a:r>
              <a:rPr lang="en-GB" sz="2800" dirty="0"/>
              <a:t>Not scented or aromatic</a:t>
            </a:r>
          </a:p>
          <a:p>
            <a:pPr lvl="0"/>
            <a:r>
              <a:rPr lang="en-GB" sz="2800" dirty="0"/>
              <a:t>Not a replacement for medical care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i="1" dirty="0"/>
              <a:t>(They can be used alongside other approaches.)</a:t>
            </a:r>
            <a:endParaRPr lang="en-GB" sz="2800" dirty="0"/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3504831F-8C3D-0C1E-2E1D-C7440A559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43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1FDFB8-0DF7-568D-0611-11327475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7D323-5F27-BCB3-487C-5B393ECDE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Simple Way to Think About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066A6-90D8-4EBA-9726-323AAC19B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They support </a:t>
            </a:r>
            <a:r>
              <a:rPr lang="en-GB" sz="2800" i="1" dirty="0"/>
              <a:t>how we feel</a:t>
            </a:r>
            <a:r>
              <a:rPr lang="en-GB" sz="2800" dirty="0"/>
              <a:t>, not </a:t>
            </a:r>
            <a:r>
              <a:rPr lang="en-GB" sz="2800" i="1" dirty="0"/>
              <a:t>what we feel</a:t>
            </a:r>
            <a:endParaRPr lang="en-GB" sz="2800" dirty="0"/>
          </a:p>
          <a:p>
            <a:pPr lvl="0"/>
            <a:r>
              <a:rPr lang="en-GB" sz="2800" dirty="0"/>
              <a:t>They don’t suppress emotions</a:t>
            </a:r>
          </a:p>
          <a:p>
            <a:pPr lvl="0"/>
            <a:r>
              <a:rPr lang="en-GB" sz="2800" dirty="0"/>
              <a:t>They help bring balance, clarity, and perspective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6614336-2E08-2BC5-AC82-90C3A1726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03DB4B-3BC0-97F3-DE80-01F766F3B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7AF9-A9C9-ECE3-8A04-30CB4C22C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Brief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78790-1771-0C12-A3DF-86FD8C8CE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dirty="0"/>
              <a:t>People in many cultures have long believed that nature carries subtle qualities that can influence emotional and spiritual wellbeing. </a:t>
            </a:r>
          </a:p>
          <a:p>
            <a:pPr lvl="0"/>
            <a:r>
              <a:rPr lang="en-GB" sz="3000" dirty="0"/>
              <a:t>System by Dr Edward Bach in the 1930s</a:t>
            </a:r>
          </a:p>
          <a:p>
            <a:pPr lvl="0"/>
            <a:r>
              <a:rPr lang="en-GB" sz="3000" dirty="0"/>
              <a:t>A doctor who believed emotional balance supports wellbeing</a:t>
            </a:r>
          </a:p>
          <a:p>
            <a:pPr lvl="0"/>
            <a:r>
              <a:rPr lang="en-GB" sz="3000" dirty="0"/>
              <a:t>He wanted remedies that were simple, gentle, and accessible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5ED827A-706B-A4B0-3808-C3D273134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51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1F9520-F514-7AE6-1667-0D64F9F2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3A7C-D7E6-5144-84C5-D53426F2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People Use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BA53A-E42B-25CF-A402-665C32DDA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Stress and overwhelm</a:t>
            </a:r>
          </a:p>
          <a:p>
            <a:pPr lvl="0"/>
            <a:r>
              <a:rPr lang="en-GB" sz="2800" dirty="0"/>
              <a:t>Change and uncertainty</a:t>
            </a:r>
          </a:p>
          <a:p>
            <a:pPr lvl="0"/>
            <a:r>
              <a:rPr lang="en-GB" sz="2800" dirty="0"/>
              <a:t>Indecision or lack of clarity</a:t>
            </a:r>
          </a:p>
          <a:p>
            <a:pPr lvl="0"/>
            <a:r>
              <a:rPr lang="en-GB" sz="2800" dirty="0"/>
              <a:t>Emotional sensitivity</a:t>
            </a:r>
          </a:p>
          <a:p>
            <a:pPr lvl="0"/>
            <a:endParaRPr lang="en-GB" sz="2800" dirty="0"/>
          </a:p>
          <a:p>
            <a:pPr marL="0" indent="0">
              <a:buNone/>
            </a:pPr>
            <a:r>
              <a:rPr lang="en-GB" sz="2800" i="1" dirty="0"/>
              <a:t>Often when life feels “a bit too much”.</a:t>
            </a:r>
            <a:endParaRPr lang="en-GB" sz="2800" dirty="0"/>
          </a:p>
          <a:p>
            <a:pPr lvl="0"/>
            <a:endParaRPr lang="en-GB" sz="2800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762D9820-7BCA-AD5B-22DC-74FD88B4F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1809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</TotalTime>
  <Words>516</Words>
  <Application>Microsoft Macintosh PowerPoint</Application>
  <PresentationFormat>Widescreen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Franklin Gothic Book</vt:lpstr>
      <vt:lpstr>Crop</vt:lpstr>
      <vt:lpstr>Flower and vibrational essences</vt:lpstr>
      <vt:lpstr>Flower and Vibrational Essences:  Gentle Support for Emotional Wellbeing </vt:lpstr>
      <vt:lpstr>Welcome</vt:lpstr>
      <vt:lpstr>What We’ll Cover Today</vt:lpstr>
      <vt:lpstr>What are Flower Essences?</vt:lpstr>
      <vt:lpstr>What Flower Essences are Not </vt:lpstr>
      <vt:lpstr>A Simple Way to Think About Essences</vt:lpstr>
      <vt:lpstr>Brief History</vt:lpstr>
      <vt:lpstr>Why People Use Essences</vt:lpstr>
      <vt:lpstr>A Familiar Example</vt:lpstr>
      <vt:lpstr>Who Can Use Essences?</vt:lpstr>
      <vt:lpstr>How People Start Using Essences</vt:lpstr>
      <vt:lpstr>What is an Essence Consultation?</vt:lpstr>
      <vt:lpstr>The BFVEA</vt:lpstr>
      <vt:lpstr>Experiential Section</vt:lpstr>
      <vt:lpstr>Reflection</vt:lpstr>
      <vt:lpstr>Key Takeaways</vt:lpstr>
      <vt:lpstr>What Next?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David</dc:creator>
  <cp:lastModifiedBy>Abigail David</cp:lastModifiedBy>
  <cp:revision>3</cp:revision>
  <dcterms:created xsi:type="dcterms:W3CDTF">2026-03-17T17:52:39Z</dcterms:created>
  <dcterms:modified xsi:type="dcterms:W3CDTF">2026-03-18T17:42:16Z</dcterms:modified>
</cp:coreProperties>
</file>