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3" r:id="rId8"/>
    <p:sldId id="260" r:id="rId9"/>
    <p:sldId id="275" r:id="rId10"/>
    <p:sldId id="276" r:id="rId11"/>
    <p:sldId id="277" r:id="rId12"/>
    <p:sldId id="278" r:id="rId13"/>
    <p:sldId id="268" r:id="rId14"/>
    <p:sldId id="269" r:id="rId15"/>
    <p:sldId id="270" r:id="rId16"/>
    <p:sldId id="279" r:id="rId17"/>
    <p:sldId id="280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0"/>
    <p:restoredTop sz="94694"/>
  </p:normalViewPr>
  <p:slideViewPr>
    <p:cSldViewPr snapToGrid="0">
      <p:cViewPr varScale="1">
        <p:scale>
          <a:sx n="87" d="100"/>
          <a:sy n="87" d="100"/>
        </p:scale>
        <p:origin x="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D6F59-CDD9-FD69-EB14-9662216D8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7857" y="1994359"/>
            <a:ext cx="8361229" cy="2869282"/>
          </a:xfrm>
        </p:spPr>
        <p:txBody>
          <a:bodyPr/>
          <a:lstStyle/>
          <a:p>
            <a:r>
              <a:rPr lang="en-GB" b="1" dirty="0"/>
              <a:t>Everyday Emotional Support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BA759-7028-D4B0-CCAC-8BF530CA8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2636" y="5005943"/>
            <a:ext cx="6831673" cy="502987"/>
          </a:xfrm>
        </p:spPr>
        <p:txBody>
          <a:bodyPr/>
          <a:lstStyle/>
          <a:p>
            <a:r>
              <a:rPr lang="en-GB" b="1" dirty="0"/>
              <a:t>Using Flower and Vibrational Essences in Real Life</a:t>
            </a:r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AC43ED79-E2A4-FC47-8757-8CA875804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26" y="701459"/>
            <a:ext cx="2857548" cy="100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046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91A7F5-B88C-70C7-C3DB-EEC3D7820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0EE5-7179-5445-7D15-640DF2DC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Self-selection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E792A-6A6C-847D-1FC5-33C5924AE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/>
              <a:t>Some people begin by choosing essences themselves. They may: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Read about the essences</a:t>
            </a:r>
          </a:p>
          <a:p>
            <a:r>
              <a:rPr lang="en-GB" sz="2800" dirty="0"/>
              <a:t>Notice what resonates</a:t>
            </a:r>
          </a:p>
          <a:p>
            <a:r>
              <a:rPr lang="en-GB" sz="2800" dirty="0"/>
              <a:t>Use simple reflection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Many people find this a helpful starting point.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EDE07595-20E1-A0A0-B351-55B93C910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498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02448A-B51D-E130-C685-8FA285729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9BCA5-A133-3F28-21AE-D78A697A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Working with a Practitioner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81B6F-2EFF-2AA8-136D-32097CFAF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600" dirty="0"/>
              <a:t>A practitioner offers: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GB" sz="3600" dirty="0"/>
              <a:t>A listening space</a:t>
            </a:r>
          </a:p>
          <a:p>
            <a:r>
              <a:rPr lang="en-GB" sz="3600" dirty="0"/>
              <a:t>Emotional insight</a:t>
            </a:r>
          </a:p>
          <a:p>
            <a:r>
              <a:rPr lang="en-GB" sz="3600" dirty="0"/>
              <a:t>Help identifying patterns</a:t>
            </a:r>
          </a:p>
          <a:p>
            <a:r>
              <a:rPr lang="en-GB" sz="3600" dirty="0"/>
              <a:t>Personalised combinations of essences</a:t>
            </a:r>
          </a:p>
          <a:p>
            <a:endParaRPr lang="en-GB" sz="3600" dirty="0"/>
          </a:p>
          <a:p>
            <a:pPr marL="0" indent="0">
              <a:buNone/>
            </a:pPr>
            <a:r>
              <a:rPr lang="en-GB" sz="3600" dirty="0"/>
              <a:t>Consultations are </a:t>
            </a:r>
            <a:r>
              <a:rPr lang="en-GB" sz="3600" b="1" dirty="0"/>
              <a:t>supportive and collaborative</a:t>
            </a:r>
            <a:r>
              <a:rPr lang="en-GB" sz="3600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345A1383-1109-1A40-EA81-95283D599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03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2F149C-E59D-994E-28DB-F3FCC90A7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D8E2B-553D-B906-B501-7FD4B7D40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Happens in a Consultation?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E14A1-0EFE-E198-1BBB-4CC742FD6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dirty="0"/>
              <a:t>Typically, a consultation involves: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A conversation about emotional wellbeing</a:t>
            </a:r>
          </a:p>
          <a:p>
            <a:r>
              <a:rPr lang="en-GB" sz="2800" dirty="0"/>
              <a:t>Exploring current life themes</a:t>
            </a:r>
          </a:p>
          <a:p>
            <a:r>
              <a:rPr lang="en-GB" sz="2800" dirty="0"/>
              <a:t>Selecting appropriate essences together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It is a gentle and reflective process.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361870F4-C3BD-F895-4C7D-A9FBF2BCA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07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72EF7F-FEBC-49C0-619D-387091FEC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20410-34FA-A75F-BDE7-FD91ECFB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Role of BFVEA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4AB26-F623-E583-28AA-71F4A563E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dirty="0"/>
              <a:t>The British Flower &amp; Vibrational Essence Association: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Supports professional practitioners</a:t>
            </a:r>
          </a:p>
          <a:p>
            <a:r>
              <a:rPr lang="en-GB" sz="2800" dirty="0"/>
              <a:t>Promotes education and standards</a:t>
            </a:r>
          </a:p>
          <a:p>
            <a:r>
              <a:rPr lang="en-GB" sz="2800" dirty="0"/>
              <a:t>Provides reliable information for the public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The BFVEA website includes a </a:t>
            </a:r>
            <a:r>
              <a:rPr lang="en-GB" sz="2800" b="1" dirty="0"/>
              <a:t>practitioner directory</a:t>
            </a:r>
            <a:r>
              <a:rPr lang="en-GB" sz="2800" dirty="0"/>
              <a:t>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9671DD8F-F966-CDD5-4391-7887BDE08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94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BDD8F-8EAB-3053-C190-F2C7AFC69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42AF2-A9B7-CDCA-DD04-3F59A2757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Experiencing Essences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99A72-A7FA-6567-4380-1B8147620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Let’s take some time to explore a few essences together. Simply notice:</a:t>
            </a:r>
          </a:p>
          <a:p>
            <a:pPr marL="0" indent="0">
              <a:buNone/>
            </a:pPr>
            <a:endParaRPr lang="en-GB" sz="2800" dirty="0"/>
          </a:p>
          <a:p>
            <a:pPr lvl="0"/>
            <a:r>
              <a:rPr lang="en-GB" sz="2800" dirty="0"/>
              <a:t>How you feel</a:t>
            </a:r>
          </a:p>
          <a:p>
            <a:pPr lvl="0"/>
            <a:r>
              <a:rPr lang="en-GB" sz="2800" dirty="0"/>
              <a:t>Any emotional shifts</a:t>
            </a:r>
          </a:p>
          <a:p>
            <a:pPr lvl="0"/>
            <a:r>
              <a:rPr lang="en-GB" sz="2800" dirty="0"/>
              <a:t>Any changes in mood or perspective</a:t>
            </a:r>
          </a:p>
          <a:p>
            <a:pPr lvl="0"/>
            <a:endParaRPr lang="en-GB" sz="2800" dirty="0"/>
          </a:p>
          <a:p>
            <a:pPr marL="0" lvl="0" indent="0">
              <a:buNone/>
            </a:pPr>
            <a:r>
              <a:rPr lang="en-GB" sz="2800" dirty="0"/>
              <a:t>There is no right or wrong experience.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AC31486-CDC5-AFED-371A-E084417C7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011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1A9827-7986-70B4-66EF-5AE61AF55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177A-FB32-8ABA-E496-EF082F50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73B6D-359F-C9FB-78BC-77832BD84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000" dirty="0"/>
              <a:t>Take a moment to reflect. What did you notice?</a:t>
            </a:r>
          </a:p>
          <a:p>
            <a:pPr marL="0" indent="0">
              <a:buNone/>
            </a:pPr>
            <a:endParaRPr lang="en-GB" sz="3000" dirty="0"/>
          </a:p>
          <a:p>
            <a:pPr lvl="0"/>
            <a:r>
              <a:rPr lang="en-GB" sz="3000" dirty="0"/>
              <a:t>Calm</a:t>
            </a:r>
          </a:p>
          <a:p>
            <a:pPr lvl="0"/>
            <a:r>
              <a:rPr lang="en-GB" sz="3000" dirty="0"/>
              <a:t>Clarity</a:t>
            </a:r>
          </a:p>
          <a:p>
            <a:pPr lvl="0"/>
            <a:r>
              <a:rPr lang="en-GB" sz="3000" dirty="0"/>
              <a:t>Subtle emotional shifts</a:t>
            </a:r>
          </a:p>
          <a:p>
            <a:pPr lvl="0"/>
            <a:r>
              <a:rPr lang="en-GB" sz="3000" dirty="0"/>
              <a:t>Or simple curiosity</a:t>
            </a:r>
          </a:p>
          <a:p>
            <a:pPr lvl="0"/>
            <a:endParaRPr lang="en-GB" sz="3000" dirty="0"/>
          </a:p>
          <a:p>
            <a:pPr marL="0" lvl="0" indent="0">
              <a:buNone/>
            </a:pPr>
            <a:r>
              <a:rPr lang="en-GB" sz="3000" dirty="0"/>
              <a:t>All experiences are valid.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10F9EA8B-A828-46CA-AF7C-D259578A4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889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146ECA-496E-80C2-5188-C74A9A124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D78B9-6503-174B-8299-B2620F8CC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Living with Essences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3F45C-0752-0152-D8EC-7DAE4302D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Many people use essences as part of their wellbeing routine.</a:t>
            </a:r>
          </a:p>
          <a:p>
            <a:pPr marL="0" indent="0">
              <a:buNone/>
            </a:pPr>
            <a:r>
              <a:rPr lang="en-GB" sz="2800" dirty="0"/>
              <a:t>They may help support: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Emotional resilience</a:t>
            </a:r>
          </a:p>
          <a:p>
            <a:r>
              <a:rPr lang="en-GB" sz="2800" dirty="0"/>
              <a:t>Self-awareness</a:t>
            </a:r>
          </a:p>
          <a:p>
            <a:r>
              <a:rPr lang="en-GB" sz="2800" dirty="0"/>
              <a:t>Navigating life transitions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84E15E6-51E7-CA6E-09F7-2B98B60B9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642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355E61-5041-AA77-91B1-2777C6AC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2DF35-4AAD-402F-B29F-59E118AFA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1B7FF-A07D-77C6-FAD8-A4DBDCE82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If you’d like to explore further: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Learn more about flower essences</a:t>
            </a:r>
          </a:p>
          <a:p>
            <a:r>
              <a:rPr lang="en-GB" sz="2800" dirty="0"/>
              <a:t>Find a practitioner through BFVEA</a:t>
            </a:r>
          </a:p>
          <a:p>
            <a:r>
              <a:rPr lang="en-GB" sz="2800" dirty="0"/>
              <a:t>Continue exploring at your own pace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BC0B9DCA-386C-2479-164F-55EAEB2D8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65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45834B-E04C-6FF3-D8CF-20CC6793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5841C-AF07-F37F-E540-A7478D59B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Thank you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C34E9-9503-89EE-9D28-6C7A2EBC8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Thank you for being part of this session.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Questions are welcome.</a:t>
            </a:r>
          </a:p>
          <a:p>
            <a:pPr marL="0" indent="0">
              <a:buNone/>
            </a:pPr>
            <a:endParaRPr lang="en-GB" sz="2800"/>
          </a:p>
          <a:p>
            <a:pPr marL="0" indent="0">
              <a:buNone/>
            </a:pPr>
            <a:r>
              <a:rPr lang="en-GB" sz="2800"/>
              <a:t>Please </a:t>
            </a:r>
            <a:r>
              <a:rPr lang="en-GB" sz="2800" dirty="0"/>
              <a:t>feel free to complete a feedback form before leaving.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E129B319-9BDB-687D-AD54-4D3E14937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2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B5CF-3D55-D09B-FA1D-34EF699B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Everyday Emotional Support</a:t>
            </a:r>
            <a:br>
              <a:rPr lang="en-GB" dirty="0"/>
            </a:br>
            <a:r>
              <a:rPr lang="en-GB" dirty="0"/>
              <a:t>Using Flower Essences in Real Life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9AEDE-536D-006C-3C0D-35B8E13A8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sz="2800" dirty="0"/>
              <a:t>[Presenter name]</a:t>
            </a:r>
            <a:br>
              <a:rPr lang="en-GB" sz="2800" dirty="0"/>
            </a:br>
            <a:r>
              <a:rPr lang="en-GB" sz="2800" dirty="0"/>
              <a:t>BFVEA Member</a:t>
            </a:r>
            <a:br>
              <a:rPr lang="en-GB" sz="2800" dirty="0"/>
            </a:br>
            <a:endParaRPr lang="en-GB" sz="2800" dirty="0"/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Date / Group</a:t>
            </a:r>
          </a:p>
          <a:p>
            <a:endParaRPr lang="en-GB" dirty="0"/>
          </a:p>
        </p:txBody>
      </p:sp>
      <p:pic>
        <p:nvPicPr>
          <p:cNvPr id="5" name="Picture 4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D3F419FE-814B-E693-A98D-C340E15BA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4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50E0-737D-D7F3-BE31-AF3B927D6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DFB7F-BEB5-DC2B-4636-FE3ADE33A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We will explore how flower essences can support emotional wellbeing in everyday life.</a:t>
            </a:r>
          </a:p>
          <a:p>
            <a:r>
              <a:rPr lang="en-GB" sz="2800" dirty="0"/>
              <a:t>This session is practical and experiential.</a:t>
            </a:r>
          </a:p>
          <a:p>
            <a:r>
              <a:rPr lang="en-GB" sz="2800" dirty="0"/>
              <a:t>You don’t need previous knowledge of essences.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192988A8-DCD6-68FE-0E91-5638A0851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4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8636-137F-4443-C75B-8CAD4B14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We’ll Explore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4F78D-D5A0-0AAF-0228-D2691CD5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We will look at:</a:t>
            </a:r>
          </a:p>
          <a:p>
            <a:r>
              <a:rPr lang="en-GB" sz="2800" dirty="0"/>
              <a:t>Emotional wellbeing in modern life</a:t>
            </a:r>
          </a:p>
          <a:p>
            <a:r>
              <a:rPr lang="en-GB" sz="2800" dirty="0"/>
              <a:t>Common emotional patterns</a:t>
            </a:r>
          </a:p>
          <a:p>
            <a:r>
              <a:rPr lang="en-GB" sz="2800" dirty="0"/>
              <a:t>How flower essences are chosen</a:t>
            </a:r>
          </a:p>
          <a:p>
            <a:r>
              <a:rPr lang="en-GB" sz="2800" dirty="0"/>
              <a:t>What working with a practitioner looks like</a:t>
            </a:r>
          </a:p>
          <a:p>
            <a:r>
              <a:rPr lang="en-GB" sz="2800" dirty="0"/>
              <a:t>Time to experience essences together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2141152-68A6-19B0-F0F2-7D8F9F1D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45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040A42-6629-A766-FF33-E051067E3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F01ED-B2FB-D68A-9BF4-5D18EEF38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Emotional Life Today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F2A99-608A-A18F-499A-8E31538F2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Modern life can feel emotionally intense. Many people experience: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Stress and pressure</a:t>
            </a:r>
          </a:p>
          <a:p>
            <a:r>
              <a:rPr lang="en-GB" sz="2800" dirty="0"/>
              <a:t>Uncertainty and change</a:t>
            </a:r>
          </a:p>
          <a:p>
            <a:r>
              <a:rPr lang="en-GB" sz="2800" dirty="0"/>
              <a:t>Emotional overload</a:t>
            </a:r>
          </a:p>
          <a:p>
            <a:r>
              <a:rPr lang="en-GB" sz="2800" dirty="0"/>
              <a:t>Feeling out of balance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Flower essences offer a gentle way to support emotional balance.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BCBB7A14-2BA1-9FAC-2D99-29DC9D9DE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113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3B1192-A232-3BD4-2685-0B936AED3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9145C-3420-26C7-D303-35D140709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Emotional Balance Matters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6EA75-7C5B-408E-F878-18C8CED47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Our emotional state influences: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How we think</a:t>
            </a:r>
          </a:p>
          <a:p>
            <a:r>
              <a:rPr lang="en-GB" sz="2800" dirty="0"/>
              <a:t>How we respond to challenges</a:t>
            </a:r>
          </a:p>
          <a:p>
            <a:r>
              <a:rPr lang="en-GB" sz="2800" dirty="0"/>
              <a:t>Our relationships</a:t>
            </a:r>
          </a:p>
          <a:p>
            <a:r>
              <a:rPr lang="en-GB" sz="2800" dirty="0"/>
              <a:t>Our overall sense of wellbeing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Flower essences support </a:t>
            </a:r>
            <a:r>
              <a:rPr lang="en-GB" sz="2800" b="1" dirty="0"/>
              <a:t>balance, perspective, and resilience</a:t>
            </a:r>
            <a:r>
              <a:rPr lang="en-GB" sz="2800" dirty="0"/>
              <a:t>.</a:t>
            </a:r>
          </a:p>
          <a:p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3504831F-8C3D-0C1E-2E1D-C7440A559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43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1FDFB8-0DF7-568D-0611-11327475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7D323-5F27-BCB3-487C-5B393ECDE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Common Emotional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066A6-90D8-4EBA-9726-323AAC19B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dirty="0"/>
              <a:t>Some common themes people work with include:</a:t>
            </a:r>
          </a:p>
          <a:p>
            <a:r>
              <a:rPr lang="en-GB" sz="2800" dirty="0"/>
              <a:t>Overwhelm</a:t>
            </a:r>
          </a:p>
          <a:p>
            <a:r>
              <a:rPr lang="en-GB" sz="2800" dirty="0"/>
              <a:t>Anxiety or worry</a:t>
            </a:r>
          </a:p>
          <a:p>
            <a:r>
              <a:rPr lang="en-GB" sz="2800" dirty="0"/>
              <a:t>Change and uncertainty</a:t>
            </a:r>
          </a:p>
          <a:p>
            <a:r>
              <a:rPr lang="en-GB" sz="2800" dirty="0"/>
              <a:t>Loss of confidence</a:t>
            </a:r>
          </a:p>
          <a:p>
            <a:r>
              <a:rPr lang="en-GB" sz="2800" dirty="0"/>
              <a:t>Feeling stuck</a:t>
            </a:r>
          </a:p>
          <a:p>
            <a:pPr marL="0" indent="0">
              <a:buNone/>
            </a:pPr>
            <a:r>
              <a:rPr lang="en-GB" sz="2800" dirty="0"/>
              <a:t>Essences help </a:t>
            </a:r>
            <a:r>
              <a:rPr lang="en-GB" sz="2800" b="1" dirty="0"/>
              <a:t>shift emotional patterns gently over time</a:t>
            </a:r>
            <a:r>
              <a:rPr lang="en-GB" sz="2800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16614336-2E08-2BC5-AC82-90C3A1726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1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03DB4B-3BC0-97F3-DE80-01F766F3B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7AF9-A9C9-ECE3-8A04-30CB4C22C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Principle Behind Essences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78790-1771-0C12-A3DF-86FD8C8CE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Flower essences work with </a:t>
            </a:r>
            <a:r>
              <a:rPr lang="en-GB" sz="2800" b="1" dirty="0"/>
              <a:t>emotional patterns</a:t>
            </a:r>
            <a:r>
              <a:rPr lang="en-GB" sz="2800" dirty="0"/>
              <a:t>. They don’t suppress feelings. Instead, they support:</a:t>
            </a:r>
          </a:p>
          <a:p>
            <a:r>
              <a:rPr lang="en-GB" sz="2800" dirty="0"/>
              <a:t>Awareness</a:t>
            </a:r>
          </a:p>
          <a:p>
            <a:r>
              <a:rPr lang="en-GB" sz="2800" dirty="0"/>
              <a:t>Balance</a:t>
            </a:r>
          </a:p>
          <a:p>
            <a:r>
              <a:rPr lang="en-GB" sz="2800" dirty="0"/>
              <a:t>Emotional resilience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45ED827A-706B-A4B0-3808-C3D273134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51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6A0A55-83A6-9E09-79D1-AAF108E32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4023-1866-CBE3-7487-92122B29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Choosing an Essence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352FE-C0A1-727F-3783-072B0E283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Essences are chosen based on: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How someone is feeling</a:t>
            </a:r>
          </a:p>
          <a:p>
            <a:r>
              <a:rPr lang="en-GB" sz="2800" dirty="0"/>
              <a:t>Emotional patterns</a:t>
            </a:r>
          </a:p>
          <a:p>
            <a:r>
              <a:rPr lang="en-GB" sz="2800" dirty="0"/>
              <a:t>Life circumstances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There is </a:t>
            </a:r>
            <a:r>
              <a:rPr lang="en-GB" sz="2800" b="1" dirty="0"/>
              <a:t>no single “correct” essence</a:t>
            </a:r>
            <a:r>
              <a:rPr lang="en-GB" sz="2800" dirty="0"/>
              <a:t>. The process is reflective and individual.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Blue letters on a white background&#10;&#10;Description automatically generated">
            <a:extLst>
              <a:ext uri="{FF2B5EF4-FFF2-40B4-BE49-F238E27FC236}">
                <a16:creationId xmlns:a16="http://schemas.microsoft.com/office/drawing/2014/main" id="{59D9DC34-6DC3-0B48-7579-6283839FA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832" y="5981700"/>
            <a:ext cx="2019935" cy="70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0469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1416</TotalTime>
  <Words>518</Words>
  <Application>Microsoft Macintosh PowerPoint</Application>
  <PresentationFormat>Widescreen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Franklin Gothic Book</vt:lpstr>
      <vt:lpstr>Crop</vt:lpstr>
      <vt:lpstr>Everyday Emotional Support</vt:lpstr>
      <vt:lpstr>Everyday Emotional Support Using Flower Essences in Real Life   </vt:lpstr>
      <vt:lpstr>Welcome</vt:lpstr>
      <vt:lpstr>What We’ll Explore</vt:lpstr>
      <vt:lpstr>Emotional Life Today</vt:lpstr>
      <vt:lpstr>Emotional Balance Matters</vt:lpstr>
      <vt:lpstr>Common Emotional Themes</vt:lpstr>
      <vt:lpstr>The Principle Behind Essences</vt:lpstr>
      <vt:lpstr>Choosing an Essence</vt:lpstr>
      <vt:lpstr>Self-selection</vt:lpstr>
      <vt:lpstr>Working with a Practitioner</vt:lpstr>
      <vt:lpstr>What Happens in a Consultation?</vt:lpstr>
      <vt:lpstr>The Role of BFVEA</vt:lpstr>
      <vt:lpstr>Experiencing Essences</vt:lpstr>
      <vt:lpstr>Reflection</vt:lpstr>
      <vt:lpstr>Living with Essences</vt:lpstr>
      <vt:lpstr>Next Steps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David</dc:creator>
  <cp:lastModifiedBy>Abigail David</cp:lastModifiedBy>
  <cp:revision>5</cp:revision>
  <dcterms:created xsi:type="dcterms:W3CDTF">2026-03-17T17:52:39Z</dcterms:created>
  <dcterms:modified xsi:type="dcterms:W3CDTF">2026-03-18T17:30:52Z</dcterms:modified>
</cp:coreProperties>
</file>